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9"/>
  </p:notesMasterIdLst>
  <p:sldIdLst>
    <p:sldId id="256" r:id="rId4"/>
    <p:sldId id="272" r:id="rId5"/>
    <p:sldId id="257" r:id="rId6"/>
    <p:sldId id="258" r:id="rId7"/>
    <p:sldId id="259" r:id="rId8"/>
    <p:sldId id="274" r:id="rId9"/>
    <p:sldId id="262" r:id="rId10"/>
    <p:sldId id="260" r:id="rId11"/>
    <p:sldId id="261" r:id="rId12"/>
    <p:sldId id="267" r:id="rId13"/>
    <p:sldId id="268" r:id="rId14"/>
    <p:sldId id="270" r:id="rId15"/>
    <p:sldId id="264" r:id="rId16"/>
    <p:sldId id="266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2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8" autoAdjust="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2T10:50:53.75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EDD77-78AA-4350-B4A8-581311B4536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4A707-4AE0-434A-93B3-125554201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3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6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85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04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25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31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36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39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607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12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9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0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848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24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43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6394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75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562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169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582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5558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045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028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96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487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4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6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3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6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76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0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5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0D8E-38BA-4E6F-BB0E-2E82A655934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638FA-AB5B-42D8-9B13-405939723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8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0D8E-38BA-4E6F-BB0E-2E82A65593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638FA-AB5B-42D8-9B13-4059397233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68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83976" y="1351722"/>
            <a:ext cx="12391054" cy="370729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6216" y="863459"/>
            <a:ext cx="10136777" cy="2387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lgerian" panose="04020705040A02060702" pitchFamily="82" charset="0"/>
              </a:rPr>
              <a:t>BookStore</a:t>
            </a:r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 Information Management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83976" y="3251059"/>
            <a:ext cx="122759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</a:rPr>
              <a:t>Group 6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Lecturer: </a:t>
            </a:r>
            <a:r>
              <a:rPr lang="en-US" sz="2800" dirty="0" err="1">
                <a:solidFill>
                  <a:schemeClr val="bg1"/>
                </a:solidFill>
                <a:latin typeface="Algerian" panose="04020705040A02060702" pitchFamily="82" charset="0"/>
              </a:rPr>
              <a:t>DR.Tran</a:t>
            </a:r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lgerian" panose="04020705040A02060702" pitchFamily="82" charset="0"/>
              </a:rPr>
              <a:t>Giang</a:t>
            </a:r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 Son</a:t>
            </a:r>
          </a:p>
        </p:txBody>
      </p:sp>
    </p:spTree>
    <p:extLst>
      <p:ext uri="{BB962C8B-B14F-4D97-AF65-F5344CB8AC3E}">
        <p14:creationId xmlns:p14="http://schemas.microsoft.com/office/powerpoint/2010/main" val="120489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0584"/>
            <a:ext cx="10515600" cy="1325563"/>
          </a:xfrm>
        </p:spPr>
        <p:txBody>
          <a:bodyPr/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795528"/>
            <a:ext cx="10515600" cy="53814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Admin: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90" y="2379680"/>
            <a:ext cx="2912833" cy="3234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231" y="1427335"/>
            <a:ext cx="4717769" cy="2058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231" y="4297788"/>
            <a:ext cx="4756613" cy="214968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180223" y="3713584"/>
            <a:ext cx="477377" cy="5669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178605"/>
            <a:ext cx="2356652" cy="1636886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20804632">
            <a:off x="4468495" y="3085282"/>
            <a:ext cx="2623246" cy="47881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394416">
            <a:off x="4436585" y="4356606"/>
            <a:ext cx="2623246" cy="47881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3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" y="-187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2. User: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790575"/>
            <a:ext cx="2381250" cy="26104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54" y="790575"/>
            <a:ext cx="1819905" cy="2637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989" y="790576"/>
            <a:ext cx="2816389" cy="261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154" y="3783256"/>
            <a:ext cx="2594675" cy="2938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975" y="3783256"/>
            <a:ext cx="4247793" cy="972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975" y="4908203"/>
            <a:ext cx="4048125" cy="17500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9989" y="3800507"/>
            <a:ext cx="2526804" cy="292161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562224" y="1902444"/>
            <a:ext cx="2253930" cy="5669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636058" y="1902444"/>
            <a:ext cx="2253930" cy="5669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688384" y="3985873"/>
            <a:ext cx="3201603" cy="5669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1176592">
            <a:off x="3504531" y="4344682"/>
            <a:ext cx="1409386" cy="5669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042911">
            <a:off x="3524406" y="5055298"/>
            <a:ext cx="1409386" cy="5669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6750" y="27749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n-lt"/>
              </a:rPr>
              <a:t>Database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87" y="0"/>
            <a:ext cx="7241071" cy="66560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9019" y="636106"/>
            <a:ext cx="4309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Database diagram</a:t>
            </a:r>
          </a:p>
        </p:txBody>
      </p:sp>
    </p:spTree>
    <p:extLst>
      <p:ext uri="{BB962C8B-B14F-4D97-AF65-F5344CB8AC3E}">
        <p14:creationId xmlns:p14="http://schemas.microsoft.com/office/powerpoint/2010/main" val="205722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386">
              <a:srgbClr val="E4EEF8"/>
            </a:gs>
            <a:gs pos="5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1550"/>
            <a:ext cx="10515600" cy="5524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* About what we have done: Have 2 main parts: Admin and User</a:t>
            </a:r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vi-VN" sz="2400" dirty="0"/>
              <a:t>Admin: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vi-VN" sz="2400" dirty="0"/>
              <a:t>C</a:t>
            </a:r>
            <a:r>
              <a:rPr lang="en-US" sz="2400" dirty="0"/>
              <a:t>an add the book list (book’s information)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vi-VN" sz="2400" dirty="0"/>
              <a:t>H</a:t>
            </a:r>
            <a:r>
              <a:rPr lang="en-US" sz="2400" dirty="0" err="1"/>
              <a:t>ave</a:t>
            </a:r>
            <a:r>
              <a:rPr lang="en-US" sz="2400" dirty="0"/>
              <a:t> </a:t>
            </a:r>
            <a:r>
              <a:rPr lang="en-US" sz="2400"/>
              <a:t>the revenue part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vi-VN" sz="2400" dirty="0"/>
              <a:t>User: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vi-VN" sz="2400" dirty="0"/>
              <a:t>Have register and login </a:t>
            </a:r>
          </a:p>
          <a:p>
            <a:pPr marL="0" indent="0">
              <a:buNone/>
            </a:pPr>
            <a:r>
              <a:rPr lang="en-US" sz="2400" dirty="0"/>
              <a:t>+ </a:t>
            </a:r>
            <a:r>
              <a:rPr lang="vi-VN" sz="2400" dirty="0"/>
              <a:t>Have display book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+ Have search tool the book </a:t>
            </a:r>
            <a:endParaRPr lang="vi-VN" sz="2400" dirty="0"/>
          </a:p>
          <a:p>
            <a:pPr marL="0" indent="0">
              <a:buNone/>
            </a:pPr>
            <a:r>
              <a:rPr lang="en-US" sz="2400" dirty="0"/>
              <a:t>* About what we have not done yet: </a:t>
            </a:r>
          </a:p>
          <a:p>
            <a:pPr marL="0" indent="0">
              <a:buNone/>
            </a:pPr>
            <a:r>
              <a:rPr lang="en-US" sz="2400" dirty="0"/>
              <a:t>+ Music background (it nonstop unless the GUI close) and image background for all GUI windows</a:t>
            </a:r>
          </a:p>
          <a:p>
            <a:pPr marL="0" indent="0">
              <a:buNone/>
            </a:pPr>
            <a:r>
              <a:rPr lang="en-US" sz="2400" dirty="0"/>
              <a:t>+ OOP and class (we can’t define specific object and class)</a:t>
            </a:r>
          </a:p>
          <a:p>
            <a:pPr marL="0" indent="0">
              <a:buNone/>
            </a:pPr>
            <a:r>
              <a:rPr lang="en-US" sz="2400" dirty="0"/>
              <a:t>+ destroy() function (can’t apply for our main application)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500" dirty="0"/>
              <a:t> </a:t>
            </a:r>
          </a:p>
          <a:p>
            <a:pPr marL="0" indent="0">
              <a:buNone/>
            </a:pPr>
            <a:r>
              <a:rPr lang="en-US" sz="5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7787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75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31288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686458"/>
              </p:ext>
            </p:extLst>
          </p:nvPr>
        </p:nvGraphicFramePr>
        <p:xfrm>
          <a:off x="838200" y="1825625"/>
          <a:ext cx="10515600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276345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57032853"/>
                    </a:ext>
                  </a:extLst>
                </a:gridCol>
              </a:tblGrid>
              <a:tr h="3089275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Phung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Gia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Huy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BI11-110</a:t>
                      </a:r>
                    </a:p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Nguyen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Dang </a:t>
                      </a:r>
                      <a:r>
                        <a:rPr lang="en-US" sz="2400" baseline="0" dirty="0" err="1">
                          <a:solidFill>
                            <a:schemeClr val="bg1"/>
                          </a:solidFill>
                        </a:rPr>
                        <a:t>Trung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BI11-273</a:t>
                      </a:r>
                    </a:p>
                    <a:p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Nguyen Xuan </a:t>
                      </a:r>
                      <a:r>
                        <a:rPr lang="en-US" sz="2400" baseline="0" dirty="0" err="1">
                          <a:solidFill>
                            <a:schemeClr val="bg1"/>
                          </a:solidFill>
                        </a:rPr>
                        <a:t>Vinh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BI11-286 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Nguyen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Hoai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Nam BI11-195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Hoang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aseline="0" dirty="0" err="1">
                          <a:solidFill>
                            <a:schemeClr val="bg1"/>
                          </a:solidFill>
                        </a:rPr>
                        <a:t>Duc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aseline="0" dirty="0" err="1">
                          <a:solidFill>
                            <a:schemeClr val="bg1"/>
                          </a:solidFill>
                        </a:rPr>
                        <a:t>Nghia</a:t>
                      </a:r>
                      <a:r>
                        <a:rPr lang="en-US" sz="2400" baseline="0" dirty="0">
                          <a:solidFill>
                            <a:schemeClr val="bg1"/>
                          </a:solidFill>
                        </a:rPr>
                        <a:t> BI11-198 </a:t>
                      </a:r>
                    </a:p>
                    <a:p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Nguyen Dang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Khoa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BI11-122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1244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48100" y="5991225"/>
            <a:ext cx="3800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Bui Hong Son BI11-236</a:t>
            </a:r>
          </a:p>
          <a:p>
            <a:r>
              <a:rPr lang="en-US" sz="2400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08961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254" y="1856409"/>
            <a:ext cx="2912706" cy="4351338"/>
          </a:xfrm>
        </p:spPr>
        <p:txBody>
          <a:bodyPr/>
          <a:lstStyle/>
          <a:p>
            <a:pPr marL="571500" indent="-571500">
              <a:buAutoNum type="romanUcPeriod"/>
            </a:pPr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Introduction </a:t>
            </a:r>
          </a:p>
          <a:p>
            <a:pPr marL="514350" indent="-285750">
              <a:buAutoNum type="arabicPeriod"/>
            </a:pP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What?</a:t>
            </a:r>
          </a:p>
          <a:p>
            <a:pPr marL="514350" indent="-285750">
              <a:buAutoNum type="arabicPeriod"/>
              <a:tabLst>
                <a:tab pos="119063" algn="l"/>
                <a:tab pos="457200" algn="l"/>
              </a:tabLst>
            </a:pP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Why?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28392" y="1834955"/>
            <a:ext cx="29895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II.  Structure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</a:p>
          <a:p>
            <a:pPr marL="5715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Library</a:t>
            </a:r>
          </a:p>
          <a:p>
            <a:pPr marL="5715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Package</a:t>
            </a:r>
          </a:p>
          <a:p>
            <a:pPr marL="5715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Modules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7919" y="1834955"/>
            <a:ext cx="31646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III. Demo &amp; Diagram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1. GUI demo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2. Database diagram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571500" indent="-571500">
              <a:buFont typeface="+mj-lt"/>
              <a:buAutoNum type="romanUcPeriod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608354" y="1850254"/>
            <a:ext cx="29127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IV. Conclusion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   1. Done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   2. Not done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7857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34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1. What? </a:t>
            </a:r>
          </a:p>
          <a:p>
            <a:pPr marL="0" indent="0">
              <a:buNone/>
            </a:pPr>
            <a:r>
              <a:rPr lang="en-US" dirty="0"/>
              <a:t>- An application:</a:t>
            </a:r>
          </a:p>
          <a:p>
            <a:pPr marL="0" indent="0">
              <a:buNone/>
            </a:pPr>
            <a:r>
              <a:rPr lang="en-US" dirty="0"/>
              <a:t>+ for helping administrator manage the book information (book’s name, author, price,…) + revenue.</a:t>
            </a:r>
          </a:p>
          <a:p>
            <a:pPr marL="0" indent="0">
              <a:buNone/>
            </a:pPr>
            <a:r>
              <a:rPr lang="en-US" dirty="0"/>
              <a:t>+ for helping customers see all books remained in bookstore + search book’s information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Why? </a:t>
            </a:r>
          </a:p>
          <a:p>
            <a:pPr>
              <a:buFontTx/>
              <a:buChar char="-"/>
            </a:pPr>
            <a:r>
              <a:rPr lang="en-US" dirty="0"/>
              <a:t>Easier + more convenient than writing on the paper =&gt; Minimize confusion and errors</a:t>
            </a:r>
          </a:p>
          <a:p>
            <a:pPr>
              <a:buFontTx/>
              <a:buChar char="-"/>
            </a:pPr>
            <a:r>
              <a:rPr lang="en-US" dirty="0"/>
              <a:t>Easy + convenient for customers looking for books they want to buy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066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8784" y="26328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97052" y="2239962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  <a:tabLst>
                <a:tab pos="1198563" algn="l"/>
              </a:tabLst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3642360"/>
            <a:ext cx="2877312" cy="2877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208" y="3642360"/>
            <a:ext cx="2877312" cy="28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en-US" dirty="0"/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100">
                <a:solidFill>
                  <a:srgbClr val="E8EAED"/>
                </a:solidFill>
                <a:latin typeface="inherit"/>
              </a:rPr>
              <a:t>library</a:t>
            </a:r>
            <a:endParaRPr lang="en-US" altLang="en-US" sz="800">
              <a:solidFill>
                <a:prstClr val="black"/>
              </a:solidFill>
            </a:endParaRPr>
          </a:p>
          <a:p>
            <a:br>
              <a:rPr lang="en-US" altLang="en-US">
                <a:solidFill>
                  <a:srgbClr val="BDC1C6"/>
                </a:solidFill>
                <a:cs typeface="Arial" panose="020B0604020202020204" pitchFamily="34" charset="0"/>
              </a:rPr>
            </a:b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100">
                <a:solidFill>
                  <a:srgbClr val="E8EAED"/>
                </a:solidFill>
                <a:latin typeface="inherit"/>
              </a:rPr>
              <a:t>library</a:t>
            </a:r>
            <a:endParaRPr lang="en-US" altLang="en-US" sz="800">
              <a:solidFill>
                <a:prstClr val="black"/>
              </a:solidFill>
            </a:endParaRPr>
          </a:p>
          <a:p>
            <a:br>
              <a:rPr lang="en-US" altLang="en-US">
                <a:solidFill>
                  <a:srgbClr val="BDC1C6"/>
                </a:solidFill>
                <a:cs typeface="Arial" panose="020B0604020202020204" pitchFamily="34" charset="0"/>
              </a:rPr>
            </a:b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00" y="1506789"/>
            <a:ext cx="3988200" cy="18311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09591" y="3566158"/>
            <a:ext cx="117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Main.py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15196" y="5641550"/>
            <a:ext cx="89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User.py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06105" y="5641550"/>
            <a:ext cx="115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Admin.py</a:t>
            </a:r>
          </a:p>
        </p:txBody>
      </p:sp>
      <p:pic>
        <p:nvPicPr>
          <p:cNvPr id="1026" name="Picture 2" descr="Không có mô tả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149" y="4374724"/>
            <a:ext cx="34671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hông có mô tả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50" y="4442433"/>
            <a:ext cx="34480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2638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9920"/>
            <a:ext cx="10515600" cy="1119188"/>
          </a:xfrm>
        </p:spPr>
        <p:txBody>
          <a:bodyPr/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2049"/>
            <a:ext cx="10515600" cy="2329625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Have only 1 package which have 2 modules: Admin and User</a:t>
            </a:r>
          </a:p>
          <a:p>
            <a:pPr marL="0" indent="0">
              <a:buNone/>
            </a:pPr>
            <a:r>
              <a:rPr lang="en-US" dirty="0"/>
              <a:t>    + Admin to add book’s information </a:t>
            </a:r>
          </a:p>
          <a:p>
            <a:pPr marL="0" indent="0">
              <a:buNone/>
            </a:pPr>
            <a:r>
              <a:rPr lang="en-US" dirty="0"/>
              <a:t>    + User can search and use these information (book’s information)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845349"/>
            <a:ext cx="5962650" cy="40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4900" dirty="0">
                <a:solidFill>
                  <a:schemeClr val="bg1"/>
                </a:solidFill>
              </a:rPr>
              <a:t>Modules: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vi-VN" dirty="0">
                <a:solidFill>
                  <a:schemeClr val="bg1"/>
                </a:solidFill>
              </a:rPr>
              <a:t>* </a:t>
            </a:r>
            <a:r>
              <a:rPr lang="en-US" dirty="0">
                <a:solidFill>
                  <a:schemeClr val="bg1"/>
                </a:solidFill>
              </a:rPr>
              <a:t>First module: Admin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8" y="1351051"/>
            <a:ext cx="4452938" cy="39617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8833" y="5389526"/>
            <a:ext cx="310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</a:rPr>
              <a:t>Admin menu </a:t>
            </a:r>
            <a:r>
              <a:rPr lang="en-US" sz="2400" dirty="0">
                <a:solidFill>
                  <a:schemeClr val="bg1"/>
                </a:solidFill>
              </a:rPr>
              <a:t>window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125803"/>
            <a:ext cx="5189322" cy="23407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09135" y="2521435"/>
            <a:ext cx="230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Book list window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435" y="3352182"/>
            <a:ext cx="5553352" cy="24990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90987" y="5989440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Revenue window</a:t>
            </a:r>
          </a:p>
        </p:txBody>
      </p:sp>
    </p:spTree>
    <p:extLst>
      <p:ext uri="{BB962C8B-B14F-4D97-AF65-F5344CB8AC3E}">
        <p14:creationId xmlns:p14="http://schemas.microsoft.com/office/powerpoint/2010/main" val="2496558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- Second module: User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+ User window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+ Register window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+ User login window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+ User display book window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(other will be shown in the demo)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04" y="54498"/>
            <a:ext cx="2290081" cy="2828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550" y="3550146"/>
            <a:ext cx="3469384" cy="21698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31090" y="2829515"/>
            <a:ext cx="2642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User menu window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8906" y="5717650"/>
            <a:ext cx="283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User detail window  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033" y="3550146"/>
            <a:ext cx="5371283" cy="227296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17363" y="6028173"/>
            <a:ext cx="2222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Search window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6072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386</Words>
  <Application>Microsoft Office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Calibri</vt:lpstr>
      <vt:lpstr>Calibri Light</vt:lpstr>
      <vt:lpstr>inherit</vt:lpstr>
      <vt:lpstr>Times New Roman</vt:lpstr>
      <vt:lpstr>Office Theme</vt:lpstr>
      <vt:lpstr>1_Office Theme</vt:lpstr>
      <vt:lpstr>2_Office Theme</vt:lpstr>
      <vt:lpstr>BookStore Information Management System</vt:lpstr>
      <vt:lpstr>Members</vt:lpstr>
      <vt:lpstr>Contents</vt:lpstr>
      <vt:lpstr>Introduction</vt:lpstr>
      <vt:lpstr>Structure</vt:lpstr>
      <vt:lpstr>Library </vt:lpstr>
      <vt:lpstr>Packages</vt:lpstr>
      <vt:lpstr> Modules:    * First module: Admin </vt:lpstr>
      <vt:lpstr>PowerPoint Presentation</vt:lpstr>
      <vt:lpstr>Demo</vt:lpstr>
      <vt:lpstr>2. User:</vt:lpstr>
      <vt:lpstr>Database Diagram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Store Information Management System</dc:title>
  <dc:creator>Asus</dc:creator>
  <cp:lastModifiedBy>Phung Gia</cp:lastModifiedBy>
  <cp:revision>50</cp:revision>
  <dcterms:created xsi:type="dcterms:W3CDTF">2022-05-01T14:02:58Z</dcterms:created>
  <dcterms:modified xsi:type="dcterms:W3CDTF">2022-05-04T02:21:58Z</dcterms:modified>
</cp:coreProperties>
</file>